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81" r:id="rId5"/>
    <p:sldId id="28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1C3A2C4-8DC6-4BE2-8B70-28B1DB577523}" v="3" dt="2025-06-05T10:40:52.5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p:normalViewPr>
  <p:slideViewPr>
    <p:cSldViewPr snapToGrid="0">
      <p:cViewPr varScale="1">
        <p:scale>
          <a:sx n="155" d="100"/>
          <a:sy n="155" d="100"/>
        </p:scale>
        <p:origin x="46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w Reece" userId="ca28dbf2-cd1f-4e7d-87b1-b771766b83fb" providerId="ADAL" clId="{B1C3A2C4-8DC6-4BE2-8B70-28B1DB577523}"/>
    <pc:docChg chg="undo redo custSel addSld modSld sldOrd">
      <pc:chgData name="Andrew Reece" userId="ca28dbf2-cd1f-4e7d-87b1-b771766b83fb" providerId="ADAL" clId="{B1C3A2C4-8DC6-4BE2-8B70-28B1DB577523}" dt="2025-06-05T11:05:35.442" v="414" actId="1076"/>
      <pc:docMkLst>
        <pc:docMk/>
      </pc:docMkLst>
      <pc:sldChg chg="addSp delSp modSp mod ord">
        <pc:chgData name="Andrew Reece" userId="ca28dbf2-cd1f-4e7d-87b1-b771766b83fb" providerId="ADAL" clId="{B1C3A2C4-8DC6-4BE2-8B70-28B1DB577523}" dt="2025-06-05T11:05:35.442" v="414" actId="1076"/>
        <pc:sldMkLst>
          <pc:docMk/>
          <pc:sldMk cId="4148203945" sldId="280"/>
        </pc:sldMkLst>
        <pc:spChg chg="mod">
          <ac:chgData name="Andrew Reece" userId="ca28dbf2-cd1f-4e7d-87b1-b771766b83fb" providerId="ADAL" clId="{B1C3A2C4-8DC6-4BE2-8B70-28B1DB577523}" dt="2025-06-05T11:05:35.442" v="414" actId="1076"/>
          <ac:spMkLst>
            <pc:docMk/>
            <pc:sldMk cId="4148203945" sldId="280"/>
            <ac:spMk id="2" creationId="{30CEF8F7-D2A0-7E6F-9191-2CEA39428202}"/>
          </ac:spMkLst>
        </pc:spChg>
        <pc:spChg chg="mod">
          <ac:chgData name="Andrew Reece" userId="ca28dbf2-cd1f-4e7d-87b1-b771766b83fb" providerId="ADAL" clId="{B1C3A2C4-8DC6-4BE2-8B70-28B1DB577523}" dt="2025-06-05T11:05:31.229" v="413" actId="14100"/>
          <ac:spMkLst>
            <pc:docMk/>
            <pc:sldMk cId="4148203945" sldId="280"/>
            <ac:spMk id="3" creationId="{961498E5-D771-02FD-B9AC-C442CBEE8719}"/>
          </ac:spMkLst>
        </pc:spChg>
        <pc:spChg chg="add mod">
          <ac:chgData name="Andrew Reece" userId="ca28dbf2-cd1f-4e7d-87b1-b771766b83fb" providerId="ADAL" clId="{B1C3A2C4-8DC6-4BE2-8B70-28B1DB577523}" dt="2025-06-05T10:38:39.622" v="195" actId="404"/>
          <ac:spMkLst>
            <pc:docMk/>
            <pc:sldMk cId="4148203945" sldId="280"/>
            <ac:spMk id="4" creationId="{7728B0D5-C80D-8571-C104-386881D58564}"/>
          </ac:spMkLst>
        </pc:spChg>
      </pc:sldChg>
      <pc:sldChg chg="modSp add mod">
        <pc:chgData name="Andrew Reece" userId="ca28dbf2-cd1f-4e7d-87b1-b771766b83fb" providerId="ADAL" clId="{B1C3A2C4-8DC6-4BE2-8B70-28B1DB577523}" dt="2025-06-05T11:05:13.827" v="409" actId="207"/>
        <pc:sldMkLst>
          <pc:docMk/>
          <pc:sldMk cId="4258172614" sldId="281"/>
        </pc:sldMkLst>
        <pc:spChg chg="mod">
          <ac:chgData name="Andrew Reece" userId="ca28dbf2-cd1f-4e7d-87b1-b771766b83fb" providerId="ADAL" clId="{B1C3A2C4-8DC6-4BE2-8B70-28B1DB577523}" dt="2025-06-05T11:05:13.827" v="409" actId="207"/>
          <ac:spMkLst>
            <pc:docMk/>
            <pc:sldMk cId="4258172614" sldId="281"/>
            <ac:spMk id="2" creationId="{00E2FDBD-CC7A-D408-7751-6996B8BA2821}"/>
          </ac:spMkLst>
        </pc:spChg>
        <pc:spChg chg="mod">
          <ac:chgData name="Andrew Reece" userId="ca28dbf2-cd1f-4e7d-87b1-b771766b83fb" providerId="ADAL" clId="{B1C3A2C4-8DC6-4BE2-8B70-28B1DB577523}" dt="2025-06-05T11:05:12.919" v="408" actId="207"/>
          <ac:spMkLst>
            <pc:docMk/>
            <pc:sldMk cId="4258172614" sldId="281"/>
            <ac:spMk id="3" creationId="{521F4B1D-7F8A-A8C4-3E96-A815F1FF9BE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87750D-200E-42BD-AADE-57D878BDCA4F}" type="datetimeFigureOut">
              <a:rPr lang="en-GB" smtClean="0"/>
              <a:t>05/06/2025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C0F66D-15EA-4C8E-8811-4E73BABEDF5F}" type="slidenum">
              <a:rPr lang="en-GB" smtClean="0"/>
              <a:t>‹#›</a:t>
            </a:fld>
            <a:endParaRPr lang="en-GB"/>
          </a:p>
        </p:txBody>
      </p:sp>
    </p:spTree>
    <p:extLst>
      <p:ext uri="{BB962C8B-B14F-4D97-AF65-F5344CB8AC3E}">
        <p14:creationId xmlns:p14="http://schemas.microsoft.com/office/powerpoint/2010/main" val="1343822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057934-5B40-01EE-E4C2-418B9364560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A8FA5C7-9FC2-8CDB-8829-7F2E5E322FB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52665E8-FA7F-D182-E2C4-4D7103AB4B9D}"/>
              </a:ext>
            </a:extLst>
          </p:cNvPr>
          <p:cNvSpPr>
            <a:spLocks noGrp="1"/>
          </p:cNvSpPr>
          <p:nvPr>
            <p:ph type="body" idx="1"/>
          </p:nvPr>
        </p:nvSpPr>
        <p:spPr/>
        <p:txBody>
          <a:bodyPr/>
          <a:lstStyle/>
          <a:p>
            <a:r>
              <a:rPr lang="en-GB" dirty="0"/>
              <a:t>A very warm welcome to everyone joining us today </a:t>
            </a:r>
          </a:p>
          <a:p>
            <a:endParaRPr lang="en-GB" dirty="0"/>
          </a:p>
          <a:p>
            <a:endParaRPr lang="en-GB" dirty="0"/>
          </a:p>
          <a:p>
            <a:r>
              <a:rPr lang="en-GB" dirty="0"/>
              <a:t>MS Teams housekeeping </a:t>
            </a:r>
          </a:p>
          <a:p>
            <a:endParaRPr lang="en-GB" dirty="0"/>
          </a:p>
          <a:p>
            <a:r>
              <a:rPr lang="en-GB" dirty="0"/>
              <a:t>Use the yellow hand to say hello and use the chat to let us know you are here, if you could pop your name in, where you are studying social work and one thing you are hoping to take away from today</a:t>
            </a:r>
          </a:p>
          <a:p>
            <a:endParaRPr lang="en-GB" dirty="0"/>
          </a:p>
          <a:p>
            <a:endParaRPr lang="en-GB" dirty="0"/>
          </a:p>
          <a:p>
            <a:r>
              <a:rPr lang="en-GB" dirty="0"/>
              <a:t>Show of hands to wave, say hello  check everyone can hear me ok</a:t>
            </a:r>
          </a:p>
          <a:p>
            <a:endParaRPr lang="en-GB" dirty="0"/>
          </a:p>
          <a:p>
            <a:r>
              <a:rPr lang="en-GB" dirty="0"/>
              <a:t>Stay on mute for now and we’ll have some time for questions as we go along, also use the chat as well and Emma if you could keep an eye on tat for me that would be great </a:t>
            </a:r>
            <a:r>
              <a:rPr lang="en-GB" dirty="0">
                <a:sym typeface="Wingdings" panose="05000000000000000000" pitchFamily="2" charset="2"/>
              </a:rPr>
              <a:t> </a:t>
            </a:r>
            <a:endParaRPr lang="en-GB" dirty="0"/>
          </a:p>
          <a:p>
            <a:endParaRPr lang="en-GB" dirty="0"/>
          </a:p>
          <a:p>
            <a:endParaRPr lang="en-GB" dirty="0"/>
          </a:p>
        </p:txBody>
      </p:sp>
      <p:sp>
        <p:nvSpPr>
          <p:cNvPr id="4" name="Slide Number Placeholder 3">
            <a:extLst>
              <a:ext uri="{FF2B5EF4-FFF2-40B4-BE49-F238E27FC236}">
                <a16:creationId xmlns:a16="http://schemas.microsoft.com/office/drawing/2014/main" id="{FC94A818-C08F-1780-6659-B9A4E4932F43}"/>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DED34AF-81EF-414C-B9BA-96A6FA7F662F}"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883176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very warm welcome to everyone joining us today </a:t>
            </a:r>
          </a:p>
          <a:p>
            <a:endParaRPr lang="en-GB" dirty="0"/>
          </a:p>
          <a:p>
            <a:endParaRPr lang="en-GB" dirty="0"/>
          </a:p>
          <a:p>
            <a:r>
              <a:rPr lang="en-GB" dirty="0"/>
              <a:t>MS Teams housekeeping </a:t>
            </a:r>
          </a:p>
          <a:p>
            <a:endParaRPr lang="en-GB" dirty="0"/>
          </a:p>
          <a:p>
            <a:r>
              <a:rPr lang="en-GB" dirty="0"/>
              <a:t>Use the yellow hand to say hello and use the chat to let us know you are here, if you could pop your name in, where you are studying social work and one thing you are hoping to take away from today</a:t>
            </a:r>
          </a:p>
          <a:p>
            <a:endParaRPr lang="en-GB" dirty="0"/>
          </a:p>
          <a:p>
            <a:endParaRPr lang="en-GB" dirty="0"/>
          </a:p>
          <a:p>
            <a:r>
              <a:rPr lang="en-GB" dirty="0"/>
              <a:t>Show of hands to wave, say hello  check everyone can hear me ok</a:t>
            </a:r>
          </a:p>
          <a:p>
            <a:endParaRPr lang="en-GB" dirty="0"/>
          </a:p>
          <a:p>
            <a:r>
              <a:rPr lang="en-GB" dirty="0"/>
              <a:t>Stay on mute for now and we’ll have some time for questions as we go along, also use the chat as well and Emma if you could keep an eye on tat for me that would be great </a:t>
            </a:r>
            <a:r>
              <a:rPr lang="en-GB" dirty="0">
                <a:sym typeface="Wingdings" panose="05000000000000000000" pitchFamily="2" charset="2"/>
              </a:rPr>
              <a:t> </a:t>
            </a:r>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DED34AF-81EF-414C-B9BA-96A6FA7F662F}"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6007030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A6BDF1FE-0DD0-4643-91D8-F829D1AC428D}"/>
              </a:ext>
            </a:extLst>
          </p:cNvPr>
          <p:cNvPicPr>
            <a:picLocks noChangeAspect="1"/>
          </p:cNvPicPr>
          <p:nvPr userDrawn="1"/>
        </p:nvPicPr>
        <p:blipFill>
          <a:blip r:embed="rId3"/>
          <a:stretch>
            <a:fillRect/>
          </a:stretch>
        </p:blipFill>
        <p:spPr>
          <a:xfrm>
            <a:off x="0" y="0"/>
            <a:ext cx="12192000" cy="6857999"/>
          </a:xfrm>
          <a:prstGeom prst="rect">
            <a:avLst/>
          </a:prstGeom>
        </p:spPr>
      </p:pic>
      <p:sp>
        <p:nvSpPr>
          <p:cNvPr id="2" name="Title 1">
            <a:extLst>
              <a:ext uri="{FF2B5EF4-FFF2-40B4-BE49-F238E27FC236}">
                <a16:creationId xmlns:a16="http://schemas.microsoft.com/office/drawing/2014/main" id="{A89832DD-26EA-4717-94AF-6B844331B245}"/>
              </a:ext>
            </a:extLst>
          </p:cNvPr>
          <p:cNvSpPr>
            <a:spLocks noGrp="1"/>
          </p:cNvSpPr>
          <p:nvPr>
            <p:ph type="ctrTitle"/>
          </p:nvPr>
        </p:nvSpPr>
        <p:spPr>
          <a:xfrm>
            <a:off x="2195945" y="1041400"/>
            <a:ext cx="8472054" cy="2387600"/>
          </a:xfrm>
        </p:spPr>
        <p:txBody>
          <a:bodyPr anchor="b"/>
          <a:lstStyle>
            <a:lvl1pPr algn="ctr">
              <a:defRPr sz="6000">
                <a:solidFill>
                  <a:srgbClr val="151C90"/>
                </a:solidFill>
              </a:defRPr>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FB0455DB-AF83-4C19-8DD0-DE92C21AC34B}"/>
              </a:ext>
            </a:extLst>
          </p:cNvPr>
          <p:cNvSpPr>
            <a:spLocks noGrp="1"/>
          </p:cNvSpPr>
          <p:nvPr>
            <p:ph type="subTitle" idx="1"/>
          </p:nvPr>
        </p:nvSpPr>
        <p:spPr>
          <a:xfrm>
            <a:off x="2195944" y="3602038"/>
            <a:ext cx="8472055" cy="1655762"/>
          </a:xfrm>
        </p:spPr>
        <p:txBody>
          <a:bodyPr/>
          <a:lstStyle>
            <a:lvl1pPr marL="0" indent="0" algn="ctr">
              <a:buNone/>
              <a:defRPr sz="2400">
                <a:solidFill>
                  <a:srgbClr val="0C67A4"/>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4" name="Date Placeholder 3">
            <a:extLst>
              <a:ext uri="{FF2B5EF4-FFF2-40B4-BE49-F238E27FC236}">
                <a16:creationId xmlns:a16="http://schemas.microsoft.com/office/drawing/2014/main" id="{F0068792-62F6-4289-966D-EF6936EBAB05}"/>
              </a:ext>
            </a:extLst>
          </p:cNvPr>
          <p:cNvSpPr>
            <a:spLocks noGrp="1"/>
          </p:cNvSpPr>
          <p:nvPr>
            <p:ph type="dt" sz="half" idx="10"/>
          </p:nvPr>
        </p:nvSpPr>
        <p:spPr/>
        <p:txBody>
          <a:bodyPr/>
          <a:lstStyle/>
          <a:p>
            <a:fld id="{7DEEA91F-373F-4A28-A517-1A3FBF140686}" type="datetime1">
              <a:rPr lang="en-GB" smtClean="0"/>
              <a:t>05/06/2025</a:t>
            </a:fld>
            <a:endParaRPr lang="en-GB" dirty="0"/>
          </a:p>
        </p:txBody>
      </p:sp>
      <p:sp>
        <p:nvSpPr>
          <p:cNvPr id="5" name="Footer Placeholder 4">
            <a:extLst>
              <a:ext uri="{FF2B5EF4-FFF2-40B4-BE49-F238E27FC236}">
                <a16:creationId xmlns:a16="http://schemas.microsoft.com/office/drawing/2014/main" id="{7086B6EE-0CC7-4C3B-BCB7-6889B28EFF44}"/>
              </a:ext>
            </a:extLst>
          </p:cNvPr>
          <p:cNvSpPr>
            <a:spLocks noGrp="1"/>
          </p:cNvSpPr>
          <p:nvPr>
            <p:ph type="ftr" sz="quarter" idx="11"/>
          </p:nvPr>
        </p:nvSpPr>
        <p:spPr/>
        <p:txBody>
          <a:bodyPr/>
          <a:lstStyle/>
          <a:p>
            <a:r>
              <a:rPr lang="en-GB" dirty="0"/>
              <a:t>@BASW_UK</a:t>
            </a:r>
          </a:p>
        </p:txBody>
      </p:sp>
      <p:sp>
        <p:nvSpPr>
          <p:cNvPr id="6" name="Slide Number Placeholder 5">
            <a:extLst>
              <a:ext uri="{FF2B5EF4-FFF2-40B4-BE49-F238E27FC236}">
                <a16:creationId xmlns:a16="http://schemas.microsoft.com/office/drawing/2014/main" id="{BB911C7A-44C3-44B9-92D1-B6C7FFB1B111}"/>
              </a:ext>
            </a:extLst>
          </p:cNvPr>
          <p:cNvSpPr>
            <a:spLocks noGrp="1"/>
          </p:cNvSpPr>
          <p:nvPr>
            <p:ph type="sldNum" sz="quarter" idx="12"/>
          </p:nvPr>
        </p:nvSpPr>
        <p:spPr/>
        <p:txBody>
          <a:bodyPr/>
          <a:lstStyle/>
          <a:p>
            <a:fld id="{03F7E274-1214-40BF-92FD-CBDD6B51475C}" type="slidenum">
              <a:rPr lang="en-GB" smtClean="0"/>
              <a:t>‹#›</a:t>
            </a:fld>
            <a:endParaRPr lang="en-GB" dirty="0"/>
          </a:p>
        </p:txBody>
      </p:sp>
    </p:spTree>
    <p:extLst>
      <p:ext uri="{BB962C8B-B14F-4D97-AF65-F5344CB8AC3E}">
        <p14:creationId xmlns:p14="http://schemas.microsoft.com/office/powerpoint/2010/main" val="3994354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A6E6D-FE4D-471A-B1CE-D728544C447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90E3F7F-9782-4636-A1B9-1D8AE6DD5B7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0DF2A6A-D0EA-40E1-BFF2-92F3BF9B842F}"/>
              </a:ext>
            </a:extLst>
          </p:cNvPr>
          <p:cNvSpPr>
            <a:spLocks noGrp="1"/>
          </p:cNvSpPr>
          <p:nvPr>
            <p:ph type="dt" sz="half" idx="10"/>
          </p:nvPr>
        </p:nvSpPr>
        <p:spPr/>
        <p:txBody>
          <a:bodyPr/>
          <a:lstStyle/>
          <a:p>
            <a:fld id="{DC905635-865C-42D0-A52B-4C5C1BF70370}" type="datetime1">
              <a:rPr lang="en-GB" smtClean="0"/>
              <a:t>05/06/2025</a:t>
            </a:fld>
            <a:endParaRPr lang="en-GB" dirty="0"/>
          </a:p>
        </p:txBody>
      </p:sp>
      <p:sp>
        <p:nvSpPr>
          <p:cNvPr id="5" name="Footer Placeholder 4">
            <a:extLst>
              <a:ext uri="{FF2B5EF4-FFF2-40B4-BE49-F238E27FC236}">
                <a16:creationId xmlns:a16="http://schemas.microsoft.com/office/drawing/2014/main" id="{C09D9CDE-FEBB-45DD-8813-ECC08A0C1446}"/>
              </a:ext>
            </a:extLst>
          </p:cNvPr>
          <p:cNvSpPr>
            <a:spLocks noGrp="1"/>
          </p:cNvSpPr>
          <p:nvPr>
            <p:ph type="ftr" sz="quarter" idx="11"/>
          </p:nvPr>
        </p:nvSpPr>
        <p:spPr/>
        <p:txBody>
          <a:bodyPr/>
          <a:lstStyle/>
          <a:p>
            <a:r>
              <a:rPr lang="en-GB" dirty="0"/>
              <a:t>@BASW_UK</a:t>
            </a:r>
          </a:p>
        </p:txBody>
      </p:sp>
      <p:sp>
        <p:nvSpPr>
          <p:cNvPr id="6" name="Slide Number Placeholder 5">
            <a:extLst>
              <a:ext uri="{FF2B5EF4-FFF2-40B4-BE49-F238E27FC236}">
                <a16:creationId xmlns:a16="http://schemas.microsoft.com/office/drawing/2014/main" id="{CE33E47A-A1E0-41E2-95C2-8C8E2C065F15}"/>
              </a:ext>
            </a:extLst>
          </p:cNvPr>
          <p:cNvSpPr>
            <a:spLocks noGrp="1"/>
          </p:cNvSpPr>
          <p:nvPr>
            <p:ph type="sldNum" sz="quarter" idx="12"/>
          </p:nvPr>
        </p:nvSpPr>
        <p:spPr/>
        <p:txBody>
          <a:bodyPr/>
          <a:lstStyle/>
          <a:p>
            <a:fld id="{03F7E274-1214-40BF-92FD-CBDD6B51475C}" type="slidenum">
              <a:rPr lang="en-GB" smtClean="0"/>
              <a:t>‹#›</a:t>
            </a:fld>
            <a:endParaRPr lang="en-GB" dirty="0"/>
          </a:p>
        </p:txBody>
      </p:sp>
    </p:spTree>
    <p:extLst>
      <p:ext uri="{BB962C8B-B14F-4D97-AF65-F5344CB8AC3E}">
        <p14:creationId xmlns:p14="http://schemas.microsoft.com/office/powerpoint/2010/main" val="3114320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F65B07-618B-4C11-956A-E8BF623EFB1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616A6F6-A65C-4866-869B-79C2E083E81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852EF6F-A6FF-4DF2-861C-52D3A0460D2C}"/>
              </a:ext>
            </a:extLst>
          </p:cNvPr>
          <p:cNvSpPr>
            <a:spLocks noGrp="1"/>
          </p:cNvSpPr>
          <p:nvPr>
            <p:ph type="dt" sz="half" idx="10"/>
          </p:nvPr>
        </p:nvSpPr>
        <p:spPr/>
        <p:txBody>
          <a:bodyPr/>
          <a:lstStyle/>
          <a:p>
            <a:fld id="{2B0F089D-CCB6-42B6-96C3-6AFB7E56E74C}" type="datetime1">
              <a:rPr lang="en-GB" smtClean="0"/>
              <a:t>05/06/2025</a:t>
            </a:fld>
            <a:endParaRPr lang="en-GB" dirty="0"/>
          </a:p>
        </p:txBody>
      </p:sp>
      <p:sp>
        <p:nvSpPr>
          <p:cNvPr id="5" name="Footer Placeholder 4">
            <a:extLst>
              <a:ext uri="{FF2B5EF4-FFF2-40B4-BE49-F238E27FC236}">
                <a16:creationId xmlns:a16="http://schemas.microsoft.com/office/drawing/2014/main" id="{CA4F1A74-FD57-4128-BC64-D3BB4D82237C}"/>
              </a:ext>
            </a:extLst>
          </p:cNvPr>
          <p:cNvSpPr>
            <a:spLocks noGrp="1"/>
          </p:cNvSpPr>
          <p:nvPr>
            <p:ph type="ftr" sz="quarter" idx="11"/>
          </p:nvPr>
        </p:nvSpPr>
        <p:spPr/>
        <p:txBody>
          <a:bodyPr/>
          <a:lstStyle/>
          <a:p>
            <a:r>
              <a:rPr lang="en-GB" dirty="0"/>
              <a:t>@BASW_UK</a:t>
            </a:r>
          </a:p>
        </p:txBody>
      </p:sp>
      <p:sp>
        <p:nvSpPr>
          <p:cNvPr id="6" name="Slide Number Placeholder 5">
            <a:extLst>
              <a:ext uri="{FF2B5EF4-FFF2-40B4-BE49-F238E27FC236}">
                <a16:creationId xmlns:a16="http://schemas.microsoft.com/office/drawing/2014/main" id="{C60E5265-DA42-494D-8A08-CC768DB3B8A7}"/>
              </a:ext>
            </a:extLst>
          </p:cNvPr>
          <p:cNvSpPr>
            <a:spLocks noGrp="1"/>
          </p:cNvSpPr>
          <p:nvPr>
            <p:ph type="sldNum" sz="quarter" idx="12"/>
          </p:nvPr>
        </p:nvSpPr>
        <p:spPr/>
        <p:txBody>
          <a:bodyPr/>
          <a:lstStyle/>
          <a:p>
            <a:fld id="{03F7E274-1214-40BF-92FD-CBDD6B51475C}" type="slidenum">
              <a:rPr lang="en-GB" smtClean="0"/>
              <a:t>‹#›</a:t>
            </a:fld>
            <a:endParaRPr lang="en-GB" dirty="0"/>
          </a:p>
        </p:txBody>
      </p:sp>
    </p:spTree>
    <p:extLst>
      <p:ext uri="{BB962C8B-B14F-4D97-AF65-F5344CB8AC3E}">
        <p14:creationId xmlns:p14="http://schemas.microsoft.com/office/powerpoint/2010/main" val="3540747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46B51-A0C0-4DBD-99DB-7A9B9479C93E}"/>
              </a:ext>
            </a:extLst>
          </p:cNvPr>
          <p:cNvSpPr>
            <a:spLocks noGrp="1"/>
          </p:cNvSpPr>
          <p:nvPr>
            <p:ph type="title"/>
          </p:nvPr>
        </p:nvSpPr>
        <p:spPr>
          <a:xfrm>
            <a:off x="2452254" y="365125"/>
            <a:ext cx="8901545" cy="1325563"/>
          </a:xfrm>
        </p:spPr>
        <p:txBody>
          <a:bodyPr/>
          <a:lstStyle>
            <a:lvl1pPr>
              <a:defRPr>
                <a:solidFill>
                  <a:srgbClr val="151C90"/>
                </a:solidFill>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E870E974-1D2F-44B2-8347-EC40EE75EF34}"/>
              </a:ext>
            </a:extLst>
          </p:cNvPr>
          <p:cNvSpPr>
            <a:spLocks noGrp="1"/>
          </p:cNvSpPr>
          <p:nvPr>
            <p:ph idx="1"/>
          </p:nvPr>
        </p:nvSpPr>
        <p:spPr>
          <a:xfrm>
            <a:off x="2452254" y="1825625"/>
            <a:ext cx="8901546" cy="4351338"/>
          </a:xfrm>
        </p:spPr>
        <p:txBody>
          <a:bodyPr/>
          <a:lstStyle>
            <a:lvl1pPr>
              <a:defRPr>
                <a:solidFill>
                  <a:srgbClr val="0C67A4"/>
                </a:solidFill>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5C277899-93F9-46CC-BD5E-0C6F4A627B67}"/>
              </a:ext>
            </a:extLst>
          </p:cNvPr>
          <p:cNvSpPr>
            <a:spLocks noGrp="1"/>
          </p:cNvSpPr>
          <p:nvPr>
            <p:ph type="dt" sz="half" idx="10"/>
          </p:nvPr>
        </p:nvSpPr>
        <p:spPr/>
        <p:txBody>
          <a:bodyPr/>
          <a:lstStyle/>
          <a:p>
            <a:fld id="{B7F38DA1-89EB-4B23-B732-46F1AA10235C}" type="datetime1">
              <a:rPr lang="en-GB" smtClean="0"/>
              <a:t>05/06/2025</a:t>
            </a:fld>
            <a:endParaRPr lang="en-GB" dirty="0"/>
          </a:p>
        </p:txBody>
      </p:sp>
      <p:sp>
        <p:nvSpPr>
          <p:cNvPr id="5" name="Footer Placeholder 4">
            <a:extLst>
              <a:ext uri="{FF2B5EF4-FFF2-40B4-BE49-F238E27FC236}">
                <a16:creationId xmlns:a16="http://schemas.microsoft.com/office/drawing/2014/main" id="{B36D11BD-9D06-4845-8D02-CD7576539C91}"/>
              </a:ext>
            </a:extLst>
          </p:cNvPr>
          <p:cNvSpPr>
            <a:spLocks noGrp="1"/>
          </p:cNvSpPr>
          <p:nvPr>
            <p:ph type="ftr" sz="quarter" idx="11"/>
          </p:nvPr>
        </p:nvSpPr>
        <p:spPr/>
        <p:txBody>
          <a:bodyPr/>
          <a:lstStyle/>
          <a:p>
            <a:r>
              <a:rPr lang="en-GB" dirty="0"/>
              <a:t>@BASW_UK</a:t>
            </a:r>
          </a:p>
        </p:txBody>
      </p:sp>
      <p:sp>
        <p:nvSpPr>
          <p:cNvPr id="6" name="Slide Number Placeholder 5">
            <a:extLst>
              <a:ext uri="{FF2B5EF4-FFF2-40B4-BE49-F238E27FC236}">
                <a16:creationId xmlns:a16="http://schemas.microsoft.com/office/drawing/2014/main" id="{0C94CF26-7504-423B-94A7-720CFB4F551F}"/>
              </a:ext>
            </a:extLst>
          </p:cNvPr>
          <p:cNvSpPr>
            <a:spLocks noGrp="1"/>
          </p:cNvSpPr>
          <p:nvPr>
            <p:ph type="sldNum" sz="quarter" idx="12"/>
          </p:nvPr>
        </p:nvSpPr>
        <p:spPr/>
        <p:txBody>
          <a:bodyPr/>
          <a:lstStyle/>
          <a:p>
            <a:fld id="{03F7E274-1214-40BF-92FD-CBDD6B51475C}" type="slidenum">
              <a:rPr lang="en-GB" smtClean="0"/>
              <a:t>‹#›</a:t>
            </a:fld>
            <a:endParaRPr lang="en-GB" dirty="0"/>
          </a:p>
        </p:txBody>
      </p:sp>
    </p:spTree>
    <p:extLst>
      <p:ext uri="{BB962C8B-B14F-4D97-AF65-F5344CB8AC3E}">
        <p14:creationId xmlns:p14="http://schemas.microsoft.com/office/powerpoint/2010/main" val="1588304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D717B-48CA-4363-B380-01D4C29EF369}"/>
              </a:ext>
            </a:extLst>
          </p:cNvPr>
          <p:cNvSpPr>
            <a:spLocks noGrp="1"/>
          </p:cNvSpPr>
          <p:nvPr>
            <p:ph type="title"/>
          </p:nvPr>
        </p:nvSpPr>
        <p:spPr>
          <a:xfrm>
            <a:off x="2306782" y="1709738"/>
            <a:ext cx="9040668"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017396C-D179-4E82-A8BA-3A308FC24AFD}"/>
              </a:ext>
            </a:extLst>
          </p:cNvPr>
          <p:cNvSpPr>
            <a:spLocks noGrp="1"/>
          </p:cNvSpPr>
          <p:nvPr>
            <p:ph type="body" idx="1"/>
          </p:nvPr>
        </p:nvSpPr>
        <p:spPr>
          <a:xfrm>
            <a:off x="2306780" y="4589463"/>
            <a:ext cx="9040669"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CEB713F-3DD4-455F-8560-51665FE7FB7D}"/>
              </a:ext>
            </a:extLst>
          </p:cNvPr>
          <p:cNvSpPr>
            <a:spLocks noGrp="1"/>
          </p:cNvSpPr>
          <p:nvPr>
            <p:ph type="dt" sz="half" idx="10"/>
          </p:nvPr>
        </p:nvSpPr>
        <p:spPr/>
        <p:txBody>
          <a:bodyPr/>
          <a:lstStyle/>
          <a:p>
            <a:fld id="{0CBA471C-B61B-451D-AD85-06143AE01F04}" type="datetime1">
              <a:rPr lang="en-GB" smtClean="0"/>
              <a:t>05/06/2025</a:t>
            </a:fld>
            <a:endParaRPr lang="en-GB" dirty="0"/>
          </a:p>
        </p:txBody>
      </p:sp>
      <p:sp>
        <p:nvSpPr>
          <p:cNvPr id="5" name="Footer Placeholder 4">
            <a:extLst>
              <a:ext uri="{FF2B5EF4-FFF2-40B4-BE49-F238E27FC236}">
                <a16:creationId xmlns:a16="http://schemas.microsoft.com/office/drawing/2014/main" id="{4E63D417-31A1-4351-94FD-B5E52BC03B37}"/>
              </a:ext>
            </a:extLst>
          </p:cNvPr>
          <p:cNvSpPr>
            <a:spLocks noGrp="1"/>
          </p:cNvSpPr>
          <p:nvPr>
            <p:ph type="ftr" sz="quarter" idx="11"/>
          </p:nvPr>
        </p:nvSpPr>
        <p:spPr/>
        <p:txBody>
          <a:bodyPr/>
          <a:lstStyle/>
          <a:p>
            <a:r>
              <a:rPr lang="en-GB" dirty="0"/>
              <a:t>@BASW_UK</a:t>
            </a:r>
          </a:p>
        </p:txBody>
      </p:sp>
      <p:sp>
        <p:nvSpPr>
          <p:cNvPr id="6" name="Slide Number Placeholder 5">
            <a:extLst>
              <a:ext uri="{FF2B5EF4-FFF2-40B4-BE49-F238E27FC236}">
                <a16:creationId xmlns:a16="http://schemas.microsoft.com/office/drawing/2014/main" id="{F7E9F61D-7AF5-4AC4-8E7F-3C3B7E5A7F89}"/>
              </a:ext>
            </a:extLst>
          </p:cNvPr>
          <p:cNvSpPr>
            <a:spLocks noGrp="1"/>
          </p:cNvSpPr>
          <p:nvPr>
            <p:ph type="sldNum" sz="quarter" idx="12"/>
          </p:nvPr>
        </p:nvSpPr>
        <p:spPr/>
        <p:txBody>
          <a:bodyPr/>
          <a:lstStyle/>
          <a:p>
            <a:fld id="{03F7E274-1214-40BF-92FD-CBDD6B51475C}" type="slidenum">
              <a:rPr lang="en-GB" smtClean="0"/>
              <a:t>‹#›</a:t>
            </a:fld>
            <a:endParaRPr lang="en-GB" dirty="0"/>
          </a:p>
        </p:txBody>
      </p:sp>
    </p:spTree>
    <p:extLst>
      <p:ext uri="{BB962C8B-B14F-4D97-AF65-F5344CB8AC3E}">
        <p14:creationId xmlns:p14="http://schemas.microsoft.com/office/powerpoint/2010/main" val="2581808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F37A3-F945-4B24-B793-397093B6F1F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9C28D89-CFF6-41C2-BE27-C76C537D07F1}"/>
              </a:ext>
            </a:extLst>
          </p:cNvPr>
          <p:cNvSpPr>
            <a:spLocks noGrp="1"/>
          </p:cNvSpPr>
          <p:nvPr>
            <p:ph sz="half" idx="1"/>
          </p:nvPr>
        </p:nvSpPr>
        <p:spPr>
          <a:xfrm>
            <a:off x="2202871" y="1825625"/>
            <a:ext cx="4478485"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F88E2FA-1591-4A90-A5FA-7AE2F83A0104}"/>
              </a:ext>
            </a:extLst>
          </p:cNvPr>
          <p:cNvSpPr>
            <a:spLocks noGrp="1"/>
          </p:cNvSpPr>
          <p:nvPr>
            <p:ph sz="half" idx="2"/>
          </p:nvPr>
        </p:nvSpPr>
        <p:spPr>
          <a:xfrm>
            <a:off x="6875316" y="1825625"/>
            <a:ext cx="4478484"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96D6A7C-00D7-4A48-AD00-E0E1E8119752}"/>
              </a:ext>
            </a:extLst>
          </p:cNvPr>
          <p:cNvSpPr>
            <a:spLocks noGrp="1"/>
          </p:cNvSpPr>
          <p:nvPr>
            <p:ph type="dt" sz="half" idx="10"/>
          </p:nvPr>
        </p:nvSpPr>
        <p:spPr/>
        <p:txBody>
          <a:bodyPr/>
          <a:lstStyle/>
          <a:p>
            <a:fld id="{452E6304-40AF-40F7-931B-2473A8A10C69}" type="datetime1">
              <a:rPr lang="en-GB" smtClean="0"/>
              <a:t>05/06/2025</a:t>
            </a:fld>
            <a:endParaRPr lang="en-GB" dirty="0"/>
          </a:p>
        </p:txBody>
      </p:sp>
      <p:sp>
        <p:nvSpPr>
          <p:cNvPr id="6" name="Footer Placeholder 5">
            <a:extLst>
              <a:ext uri="{FF2B5EF4-FFF2-40B4-BE49-F238E27FC236}">
                <a16:creationId xmlns:a16="http://schemas.microsoft.com/office/drawing/2014/main" id="{A6EFF014-B1AB-47C8-81AE-D74B4C779BE7}"/>
              </a:ext>
            </a:extLst>
          </p:cNvPr>
          <p:cNvSpPr>
            <a:spLocks noGrp="1"/>
          </p:cNvSpPr>
          <p:nvPr>
            <p:ph type="ftr" sz="quarter" idx="11"/>
          </p:nvPr>
        </p:nvSpPr>
        <p:spPr/>
        <p:txBody>
          <a:bodyPr/>
          <a:lstStyle/>
          <a:p>
            <a:r>
              <a:rPr lang="en-GB" dirty="0"/>
              <a:t>@BASW_UK</a:t>
            </a:r>
          </a:p>
        </p:txBody>
      </p:sp>
      <p:sp>
        <p:nvSpPr>
          <p:cNvPr id="7" name="Slide Number Placeholder 6">
            <a:extLst>
              <a:ext uri="{FF2B5EF4-FFF2-40B4-BE49-F238E27FC236}">
                <a16:creationId xmlns:a16="http://schemas.microsoft.com/office/drawing/2014/main" id="{38EFEE61-8F26-44ED-9CD0-02D8681623EB}"/>
              </a:ext>
            </a:extLst>
          </p:cNvPr>
          <p:cNvSpPr>
            <a:spLocks noGrp="1"/>
          </p:cNvSpPr>
          <p:nvPr>
            <p:ph type="sldNum" sz="quarter" idx="12"/>
          </p:nvPr>
        </p:nvSpPr>
        <p:spPr/>
        <p:txBody>
          <a:bodyPr/>
          <a:lstStyle/>
          <a:p>
            <a:fld id="{03F7E274-1214-40BF-92FD-CBDD6B51475C}" type="slidenum">
              <a:rPr lang="en-GB" smtClean="0"/>
              <a:t>‹#›</a:t>
            </a:fld>
            <a:endParaRPr lang="en-GB" dirty="0"/>
          </a:p>
        </p:txBody>
      </p:sp>
    </p:spTree>
    <p:extLst>
      <p:ext uri="{BB962C8B-B14F-4D97-AF65-F5344CB8AC3E}">
        <p14:creationId xmlns:p14="http://schemas.microsoft.com/office/powerpoint/2010/main" val="24290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61D653-0B6A-4FD7-98FA-0D94138659F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3E845A8-41DE-43A4-A5EB-4848CFBDA56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005F07E-A85E-4A61-8E28-368909A4BB5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6F15389-CB4C-49CC-A169-4F6F378B9FD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2573A13-6BB4-41B8-BBF0-C2AC3CEA317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0D48972-1EBC-409E-B632-AD68E1E7FAFB}"/>
              </a:ext>
            </a:extLst>
          </p:cNvPr>
          <p:cNvSpPr>
            <a:spLocks noGrp="1"/>
          </p:cNvSpPr>
          <p:nvPr>
            <p:ph type="dt" sz="half" idx="10"/>
          </p:nvPr>
        </p:nvSpPr>
        <p:spPr/>
        <p:txBody>
          <a:bodyPr/>
          <a:lstStyle/>
          <a:p>
            <a:fld id="{ECED2D74-3185-45EB-BE5D-97342CF2F4BA}" type="datetime1">
              <a:rPr lang="en-GB" smtClean="0"/>
              <a:t>05/06/2025</a:t>
            </a:fld>
            <a:endParaRPr lang="en-GB" dirty="0"/>
          </a:p>
        </p:txBody>
      </p:sp>
      <p:sp>
        <p:nvSpPr>
          <p:cNvPr id="8" name="Footer Placeholder 7">
            <a:extLst>
              <a:ext uri="{FF2B5EF4-FFF2-40B4-BE49-F238E27FC236}">
                <a16:creationId xmlns:a16="http://schemas.microsoft.com/office/drawing/2014/main" id="{66FEC3F2-6D83-4040-BC71-3B200196A7FF}"/>
              </a:ext>
            </a:extLst>
          </p:cNvPr>
          <p:cNvSpPr>
            <a:spLocks noGrp="1"/>
          </p:cNvSpPr>
          <p:nvPr>
            <p:ph type="ftr" sz="quarter" idx="11"/>
          </p:nvPr>
        </p:nvSpPr>
        <p:spPr/>
        <p:txBody>
          <a:bodyPr/>
          <a:lstStyle/>
          <a:p>
            <a:r>
              <a:rPr lang="en-GB" dirty="0"/>
              <a:t>@BASW_UK</a:t>
            </a:r>
          </a:p>
        </p:txBody>
      </p:sp>
      <p:sp>
        <p:nvSpPr>
          <p:cNvPr id="9" name="Slide Number Placeholder 8">
            <a:extLst>
              <a:ext uri="{FF2B5EF4-FFF2-40B4-BE49-F238E27FC236}">
                <a16:creationId xmlns:a16="http://schemas.microsoft.com/office/drawing/2014/main" id="{B981750B-295C-4976-950E-60343EA9C96D}"/>
              </a:ext>
            </a:extLst>
          </p:cNvPr>
          <p:cNvSpPr>
            <a:spLocks noGrp="1"/>
          </p:cNvSpPr>
          <p:nvPr>
            <p:ph type="sldNum" sz="quarter" idx="12"/>
          </p:nvPr>
        </p:nvSpPr>
        <p:spPr/>
        <p:txBody>
          <a:bodyPr/>
          <a:lstStyle/>
          <a:p>
            <a:fld id="{03F7E274-1214-40BF-92FD-CBDD6B51475C}" type="slidenum">
              <a:rPr lang="en-GB" smtClean="0"/>
              <a:t>‹#›</a:t>
            </a:fld>
            <a:endParaRPr lang="en-GB" dirty="0"/>
          </a:p>
        </p:txBody>
      </p:sp>
    </p:spTree>
    <p:extLst>
      <p:ext uri="{BB962C8B-B14F-4D97-AF65-F5344CB8AC3E}">
        <p14:creationId xmlns:p14="http://schemas.microsoft.com/office/powerpoint/2010/main" val="2662393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9E7C9-5AE5-41B1-8DB3-2ECCEACF873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D70DFFC-42B6-4F99-AC89-631FF60B904E}"/>
              </a:ext>
            </a:extLst>
          </p:cNvPr>
          <p:cNvSpPr>
            <a:spLocks noGrp="1"/>
          </p:cNvSpPr>
          <p:nvPr>
            <p:ph type="dt" sz="half" idx="10"/>
          </p:nvPr>
        </p:nvSpPr>
        <p:spPr/>
        <p:txBody>
          <a:bodyPr/>
          <a:lstStyle/>
          <a:p>
            <a:fld id="{CF16883A-219A-4E8D-9DF0-8D91BE7A721E}" type="datetime1">
              <a:rPr lang="en-GB" smtClean="0"/>
              <a:t>05/06/2025</a:t>
            </a:fld>
            <a:endParaRPr lang="en-GB" dirty="0"/>
          </a:p>
        </p:txBody>
      </p:sp>
      <p:sp>
        <p:nvSpPr>
          <p:cNvPr id="4" name="Footer Placeholder 3">
            <a:extLst>
              <a:ext uri="{FF2B5EF4-FFF2-40B4-BE49-F238E27FC236}">
                <a16:creationId xmlns:a16="http://schemas.microsoft.com/office/drawing/2014/main" id="{8565D82E-C427-4C12-BC9C-0FFE8F211258}"/>
              </a:ext>
            </a:extLst>
          </p:cNvPr>
          <p:cNvSpPr>
            <a:spLocks noGrp="1"/>
          </p:cNvSpPr>
          <p:nvPr>
            <p:ph type="ftr" sz="quarter" idx="11"/>
          </p:nvPr>
        </p:nvSpPr>
        <p:spPr/>
        <p:txBody>
          <a:bodyPr/>
          <a:lstStyle/>
          <a:p>
            <a:r>
              <a:rPr lang="en-GB" dirty="0"/>
              <a:t>@BASW_UK</a:t>
            </a:r>
          </a:p>
        </p:txBody>
      </p:sp>
      <p:sp>
        <p:nvSpPr>
          <p:cNvPr id="5" name="Slide Number Placeholder 4">
            <a:extLst>
              <a:ext uri="{FF2B5EF4-FFF2-40B4-BE49-F238E27FC236}">
                <a16:creationId xmlns:a16="http://schemas.microsoft.com/office/drawing/2014/main" id="{FFF25928-BC71-4726-93C9-CC06EA8D40CC}"/>
              </a:ext>
            </a:extLst>
          </p:cNvPr>
          <p:cNvSpPr>
            <a:spLocks noGrp="1"/>
          </p:cNvSpPr>
          <p:nvPr>
            <p:ph type="sldNum" sz="quarter" idx="12"/>
          </p:nvPr>
        </p:nvSpPr>
        <p:spPr/>
        <p:txBody>
          <a:bodyPr/>
          <a:lstStyle/>
          <a:p>
            <a:fld id="{03F7E274-1214-40BF-92FD-CBDD6B51475C}" type="slidenum">
              <a:rPr lang="en-GB" smtClean="0"/>
              <a:t>‹#›</a:t>
            </a:fld>
            <a:endParaRPr lang="en-GB" dirty="0"/>
          </a:p>
        </p:txBody>
      </p:sp>
    </p:spTree>
    <p:extLst>
      <p:ext uri="{BB962C8B-B14F-4D97-AF65-F5344CB8AC3E}">
        <p14:creationId xmlns:p14="http://schemas.microsoft.com/office/powerpoint/2010/main" val="969910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0C2A00C-D009-4308-9CB5-9612DFDE4C8A}"/>
              </a:ext>
            </a:extLst>
          </p:cNvPr>
          <p:cNvSpPr>
            <a:spLocks noGrp="1"/>
          </p:cNvSpPr>
          <p:nvPr>
            <p:ph type="dt" sz="half" idx="10"/>
          </p:nvPr>
        </p:nvSpPr>
        <p:spPr/>
        <p:txBody>
          <a:bodyPr/>
          <a:lstStyle/>
          <a:p>
            <a:fld id="{F23FFDA2-2F61-44B3-AAC0-A547A58BFAB7}" type="datetime1">
              <a:rPr lang="en-GB" smtClean="0"/>
              <a:t>05/06/2025</a:t>
            </a:fld>
            <a:endParaRPr lang="en-GB" dirty="0"/>
          </a:p>
        </p:txBody>
      </p:sp>
      <p:sp>
        <p:nvSpPr>
          <p:cNvPr id="3" name="Footer Placeholder 2">
            <a:extLst>
              <a:ext uri="{FF2B5EF4-FFF2-40B4-BE49-F238E27FC236}">
                <a16:creationId xmlns:a16="http://schemas.microsoft.com/office/drawing/2014/main" id="{43E9FFA7-7902-44D9-98DD-395829892892}"/>
              </a:ext>
            </a:extLst>
          </p:cNvPr>
          <p:cNvSpPr>
            <a:spLocks noGrp="1"/>
          </p:cNvSpPr>
          <p:nvPr>
            <p:ph type="ftr" sz="quarter" idx="11"/>
          </p:nvPr>
        </p:nvSpPr>
        <p:spPr/>
        <p:txBody>
          <a:bodyPr/>
          <a:lstStyle/>
          <a:p>
            <a:r>
              <a:rPr lang="en-GB" dirty="0"/>
              <a:t>@BASW_UK</a:t>
            </a:r>
          </a:p>
        </p:txBody>
      </p:sp>
      <p:sp>
        <p:nvSpPr>
          <p:cNvPr id="4" name="Slide Number Placeholder 3">
            <a:extLst>
              <a:ext uri="{FF2B5EF4-FFF2-40B4-BE49-F238E27FC236}">
                <a16:creationId xmlns:a16="http://schemas.microsoft.com/office/drawing/2014/main" id="{3A1CE416-CEF9-4BD5-BA5A-A2976F0C1C63}"/>
              </a:ext>
            </a:extLst>
          </p:cNvPr>
          <p:cNvSpPr>
            <a:spLocks noGrp="1"/>
          </p:cNvSpPr>
          <p:nvPr>
            <p:ph type="sldNum" sz="quarter" idx="12"/>
          </p:nvPr>
        </p:nvSpPr>
        <p:spPr/>
        <p:txBody>
          <a:bodyPr/>
          <a:lstStyle/>
          <a:p>
            <a:fld id="{03F7E274-1214-40BF-92FD-CBDD6B51475C}" type="slidenum">
              <a:rPr lang="en-GB" smtClean="0"/>
              <a:t>‹#›</a:t>
            </a:fld>
            <a:endParaRPr lang="en-GB" dirty="0"/>
          </a:p>
        </p:txBody>
      </p:sp>
    </p:spTree>
    <p:extLst>
      <p:ext uri="{BB962C8B-B14F-4D97-AF65-F5344CB8AC3E}">
        <p14:creationId xmlns:p14="http://schemas.microsoft.com/office/powerpoint/2010/main" val="3756979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34519-9F5C-4109-AE0F-2AED78BEE7A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46D2374-E8C8-4BFA-8574-396BB981D4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A817E92-022F-4E6F-B2C1-01EC31C148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105A318-7EC8-408C-A137-3E678114BD74}"/>
              </a:ext>
            </a:extLst>
          </p:cNvPr>
          <p:cNvSpPr>
            <a:spLocks noGrp="1"/>
          </p:cNvSpPr>
          <p:nvPr>
            <p:ph type="dt" sz="half" idx="10"/>
          </p:nvPr>
        </p:nvSpPr>
        <p:spPr/>
        <p:txBody>
          <a:bodyPr/>
          <a:lstStyle/>
          <a:p>
            <a:fld id="{C12A1E2D-9E29-40FA-BCA1-FC495D736C2E}" type="datetime1">
              <a:rPr lang="en-GB" smtClean="0"/>
              <a:t>05/06/2025</a:t>
            </a:fld>
            <a:endParaRPr lang="en-GB" dirty="0"/>
          </a:p>
        </p:txBody>
      </p:sp>
      <p:sp>
        <p:nvSpPr>
          <p:cNvPr id="6" name="Footer Placeholder 5">
            <a:extLst>
              <a:ext uri="{FF2B5EF4-FFF2-40B4-BE49-F238E27FC236}">
                <a16:creationId xmlns:a16="http://schemas.microsoft.com/office/drawing/2014/main" id="{C16C12EF-75B3-4CA5-8B8B-A2FC4163980F}"/>
              </a:ext>
            </a:extLst>
          </p:cNvPr>
          <p:cNvSpPr>
            <a:spLocks noGrp="1"/>
          </p:cNvSpPr>
          <p:nvPr>
            <p:ph type="ftr" sz="quarter" idx="11"/>
          </p:nvPr>
        </p:nvSpPr>
        <p:spPr/>
        <p:txBody>
          <a:bodyPr/>
          <a:lstStyle/>
          <a:p>
            <a:r>
              <a:rPr lang="en-GB" dirty="0"/>
              <a:t>@BASW_UK</a:t>
            </a:r>
          </a:p>
        </p:txBody>
      </p:sp>
      <p:sp>
        <p:nvSpPr>
          <p:cNvPr id="7" name="Slide Number Placeholder 6">
            <a:extLst>
              <a:ext uri="{FF2B5EF4-FFF2-40B4-BE49-F238E27FC236}">
                <a16:creationId xmlns:a16="http://schemas.microsoft.com/office/drawing/2014/main" id="{0F35B487-2C25-47C7-BCDC-C1D7B699A801}"/>
              </a:ext>
            </a:extLst>
          </p:cNvPr>
          <p:cNvSpPr>
            <a:spLocks noGrp="1"/>
          </p:cNvSpPr>
          <p:nvPr>
            <p:ph type="sldNum" sz="quarter" idx="12"/>
          </p:nvPr>
        </p:nvSpPr>
        <p:spPr/>
        <p:txBody>
          <a:bodyPr/>
          <a:lstStyle/>
          <a:p>
            <a:fld id="{03F7E274-1214-40BF-92FD-CBDD6B51475C}" type="slidenum">
              <a:rPr lang="en-GB" smtClean="0"/>
              <a:t>‹#›</a:t>
            </a:fld>
            <a:endParaRPr lang="en-GB" dirty="0"/>
          </a:p>
        </p:txBody>
      </p:sp>
    </p:spTree>
    <p:extLst>
      <p:ext uri="{BB962C8B-B14F-4D97-AF65-F5344CB8AC3E}">
        <p14:creationId xmlns:p14="http://schemas.microsoft.com/office/powerpoint/2010/main" val="542647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C0BF7-E1F1-4F4F-9C1B-E23A5906B1D0}"/>
              </a:ext>
            </a:extLst>
          </p:cNvPr>
          <p:cNvSpPr>
            <a:spLocks noGrp="1"/>
          </p:cNvSpPr>
          <p:nvPr>
            <p:ph type="title"/>
          </p:nvPr>
        </p:nvSpPr>
        <p:spPr>
          <a:xfrm>
            <a:off x="2305916" y="489816"/>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557B6A1-167A-4BCC-A979-32FCB587B90B}"/>
              </a:ext>
            </a:extLst>
          </p:cNvPr>
          <p:cNvSpPr>
            <a:spLocks noGrp="1"/>
          </p:cNvSpPr>
          <p:nvPr>
            <p:ph type="pic" idx="1"/>
          </p:nvPr>
        </p:nvSpPr>
        <p:spPr>
          <a:xfrm>
            <a:off x="6920344" y="1059873"/>
            <a:ext cx="4435043" cy="480117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A3BC8CB9-C4C0-4D64-93F3-0DD0BEDFC551}"/>
              </a:ext>
            </a:extLst>
          </p:cNvPr>
          <p:cNvSpPr>
            <a:spLocks noGrp="1"/>
          </p:cNvSpPr>
          <p:nvPr>
            <p:ph type="body" sz="half" idx="2"/>
          </p:nvPr>
        </p:nvSpPr>
        <p:spPr>
          <a:xfrm>
            <a:off x="2277341" y="2090016"/>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D128207-3F25-4B7D-93E2-1184C333714E}"/>
              </a:ext>
            </a:extLst>
          </p:cNvPr>
          <p:cNvSpPr>
            <a:spLocks noGrp="1"/>
          </p:cNvSpPr>
          <p:nvPr>
            <p:ph type="dt" sz="half" idx="10"/>
          </p:nvPr>
        </p:nvSpPr>
        <p:spPr/>
        <p:txBody>
          <a:bodyPr/>
          <a:lstStyle/>
          <a:p>
            <a:fld id="{BD0A0B1D-CABA-4AFC-8B39-41BC5FF80AE5}" type="datetime1">
              <a:rPr lang="en-GB" smtClean="0"/>
              <a:t>05/06/2025</a:t>
            </a:fld>
            <a:endParaRPr lang="en-GB" dirty="0"/>
          </a:p>
        </p:txBody>
      </p:sp>
      <p:sp>
        <p:nvSpPr>
          <p:cNvPr id="6" name="Footer Placeholder 5">
            <a:extLst>
              <a:ext uri="{FF2B5EF4-FFF2-40B4-BE49-F238E27FC236}">
                <a16:creationId xmlns:a16="http://schemas.microsoft.com/office/drawing/2014/main" id="{E22BDEF4-9308-4C7C-A694-497D03A5943A}"/>
              </a:ext>
            </a:extLst>
          </p:cNvPr>
          <p:cNvSpPr>
            <a:spLocks noGrp="1"/>
          </p:cNvSpPr>
          <p:nvPr>
            <p:ph type="ftr" sz="quarter" idx="11"/>
          </p:nvPr>
        </p:nvSpPr>
        <p:spPr/>
        <p:txBody>
          <a:bodyPr/>
          <a:lstStyle/>
          <a:p>
            <a:r>
              <a:rPr lang="en-GB" dirty="0"/>
              <a:t>@BASW_UK</a:t>
            </a:r>
          </a:p>
        </p:txBody>
      </p:sp>
      <p:sp>
        <p:nvSpPr>
          <p:cNvPr id="7" name="Slide Number Placeholder 6">
            <a:extLst>
              <a:ext uri="{FF2B5EF4-FFF2-40B4-BE49-F238E27FC236}">
                <a16:creationId xmlns:a16="http://schemas.microsoft.com/office/drawing/2014/main" id="{B089B8FD-B194-49AA-8CB8-EC2596B352E2}"/>
              </a:ext>
            </a:extLst>
          </p:cNvPr>
          <p:cNvSpPr>
            <a:spLocks noGrp="1"/>
          </p:cNvSpPr>
          <p:nvPr>
            <p:ph type="sldNum" sz="quarter" idx="12"/>
          </p:nvPr>
        </p:nvSpPr>
        <p:spPr/>
        <p:txBody>
          <a:bodyPr/>
          <a:lstStyle/>
          <a:p>
            <a:fld id="{03F7E274-1214-40BF-92FD-CBDD6B51475C}" type="slidenum">
              <a:rPr lang="en-GB" smtClean="0"/>
              <a:t>‹#›</a:t>
            </a:fld>
            <a:endParaRPr lang="en-GB" dirty="0"/>
          </a:p>
        </p:txBody>
      </p:sp>
    </p:spTree>
    <p:extLst>
      <p:ext uri="{BB962C8B-B14F-4D97-AF65-F5344CB8AC3E}">
        <p14:creationId xmlns:p14="http://schemas.microsoft.com/office/powerpoint/2010/main" val="668633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DE90983-259F-4820-AE6D-47973E433129}"/>
              </a:ext>
            </a:extLst>
          </p:cNvPr>
          <p:cNvSpPr>
            <a:spLocks noGrp="1"/>
          </p:cNvSpPr>
          <p:nvPr>
            <p:ph type="title"/>
          </p:nvPr>
        </p:nvSpPr>
        <p:spPr>
          <a:xfrm>
            <a:off x="2202872" y="365125"/>
            <a:ext cx="9150927" cy="1325563"/>
          </a:xfrm>
          <a:prstGeom prst="rect">
            <a:avLst/>
          </a:prstGeom>
        </p:spPr>
        <p:txBody>
          <a:bodyPr vert="horz" lIns="91440" tIns="45720" rIns="91440" bIns="45720" rtlCol="0" anchor="ctr">
            <a:normAutofit/>
          </a:bodyPr>
          <a:lstStyle/>
          <a:p>
            <a:r>
              <a:rPr lang="en-US" dirty="0"/>
              <a:t>Welcome</a:t>
            </a:r>
            <a:endParaRPr lang="en-GB" dirty="0"/>
          </a:p>
        </p:txBody>
      </p:sp>
      <p:sp>
        <p:nvSpPr>
          <p:cNvPr id="3" name="Text Placeholder 2">
            <a:extLst>
              <a:ext uri="{FF2B5EF4-FFF2-40B4-BE49-F238E27FC236}">
                <a16:creationId xmlns:a16="http://schemas.microsoft.com/office/drawing/2014/main" id="{B382DBF5-7FA4-425A-B51D-299C7FAEB7EC}"/>
              </a:ext>
            </a:extLst>
          </p:cNvPr>
          <p:cNvSpPr>
            <a:spLocks noGrp="1"/>
          </p:cNvSpPr>
          <p:nvPr>
            <p:ph type="body" idx="1"/>
          </p:nvPr>
        </p:nvSpPr>
        <p:spPr>
          <a:xfrm>
            <a:off x="2202872" y="1825625"/>
            <a:ext cx="9150928"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5DE90CCF-9ECC-4DB3-97C7-3F71800BA85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BB89B1-0F0F-4E3C-A4BE-9651FDAEDDBA}" type="datetime1">
              <a:rPr lang="en-GB" smtClean="0"/>
              <a:t>05/06/2025</a:t>
            </a:fld>
            <a:endParaRPr lang="en-GB" dirty="0"/>
          </a:p>
        </p:txBody>
      </p:sp>
      <p:sp>
        <p:nvSpPr>
          <p:cNvPr id="5" name="Footer Placeholder 4">
            <a:extLst>
              <a:ext uri="{FF2B5EF4-FFF2-40B4-BE49-F238E27FC236}">
                <a16:creationId xmlns:a16="http://schemas.microsoft.com/office/drawing/2014/main" id="{93B89B43-B010-4C89-9B5A-EEF67C37877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dirty="0"/>
              <a:t>@BASW_UK</a:t>
            </a:r>
          </a:p>
        </p:txBody>
      </p:sp>
      <p:sp>
        <p:nvSpPr>
          <p:cNvPr id="6" name="Slide Number Placeholder 5">
            <a:extLst>
              <a:ext uri="{FF2B5EF4-FFF2-40B4-BE49-F238E27FC236}">
                <a16:creationId xmlns:a16="http://schemas.microsoft.com/office/drawing/2014/main" id="{FBD6B900-9C09-47BF-8A52-480AA3B06B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F7E274-1214-40BF-92FD-CBDD6B51475C}" type="slidenum">
              <a:rPr lang="en-GB" smtClean="0"/>
              <a:t>‹#›</a:t>
            </a:fld>
            <a:endParaRPr lang="en-GB" dirty="0"/>
          </a:p>
        </p:txBody>
      </p:sp>
      <p:pic>
        <p:nvPicPr>
          <p:cNvPr id="7" name="Picture 6">
            <a:extLst>
              <a:ext uri="{FF2B5EF4-FFF2-40B4-BE49-F238E27FC236}">
                <a16:creationId xmlns:a16="http://schemas.microsoft.com/office/drawing/2014/main" id="{6D401BC4-2E21-4EB8-B277-D2BEE3F0B5F4}"/>
              </a:ext>
            </a:extLst>
          </p:cNvPr>
          <p:cNvPicPr>
            <a:picLocks noChangeAspect="1"/>
          </p:cNvPicPr>
          <p:nvPr userDrawn="1"/>
        </p:nvPicPr>
        <p:blipFill>
          <a:blip r:embed="rId14"/>
          <a:stretch>
            <a:fillRect/>
          </a:stretch>
        </p:blipFill>
        <p:spPr>
          <a:xfrm>
            <a:off x="0" y="0"/>
            <a:ext cx="12192000" cy="6858000"/>
          </a:xfrm>
          <a:prstGeom prst="rect">
            <a:avLst/>
          </a:prstGeom>
        </p:spPr>
      </p:pic>
    </p:spTree>
    <p:extLst>
      <p:ext uri="{BB962C8B-B14F-4D97-AF65-F5344CB8AC3E}">
        <p14:creationId xmlns:p14="http://schemas.microsoft.com/office/powerpoint/2010/main" val="5181695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sz="4400" b="1" kern="1200">
          <a:solidFill>
            <a:srgbClr val="151C90"/>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1" kern="1200">
          <a:solidFill>
            <a:srgbClr val="0C67A4"/>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practice-supervisors.rip.org.uk/wp-content/uploads/2020/06/PT_The-reflective-case-discussion-model-of-group-supervision_FINAL.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2DAFCD-CD06-2E45-1A37-3DA14A8C33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E2FDBD-CC7A-D408-7751-6996B8BA2821}"/>
              </a:ext>
            </a:extLst>
          </p:cNvPr>
          <p:cNvSpPr>
            <a:spLocks noGrp="1"/>
          </p:cNvSpPr>
          <p:nvPr>
            <p:ph type="title"/>
          </p:nvPr>
        </p:nvSpPr>
        <p:spPr>
          <a:xfrm>
            <a:off x="1952368" y="365125"/>
            <a:ext cx="10151075" cy="1325563"/>
          </a:xfrm>
        </p:spPr>
        <p:txBody>
          <a:bodyPr>
            <a:normAutofit fontScale="90000"/>
          </a:bodyPr>
          <a:lstStyle/>
          <a:p>
            <a:pPr algn="ctr"/>
            <a:r>
              <a:rPr lang="en-GB" sz="2800" dirty="0">
                <a:solidFill>
                  <a:srgbClr val="7030A0"/>
                </a:solidFill>
                <a:ea typeface="Calibri" panose="020F0502020204030204" pitchFamily="34" charset="0"/>
              </a:rPr>
              <a:t>Social Work in Voluntary, Community &amp; Social Enterprise settings</a:t>
            </a:r>
            <a:br>
              <a:rPr lang="en-GB" sz="2800" dirty="0">
                <a:solidFill>
                  <a:srgbClr val="7030A0"/>
                </a:solidFill>
                <a:ea typeface="Calibri" panose="020F0502020204030204" pitchFamily="34" charset="0"/>
              </a:rPr>
            </a:br>
            <a:r>
              <a:rPr lang="en-GB" sz="2800" dirty="0">
                <a:ea typeface="Calibri" panose="020F0502020204030204" pitchFamily="34" charset="0"/>
              </a:rPr>
              <a:t> </a:t>
            </a:r>
            <a:r>
              <a:rPr lang="en-GB" sz="3600" dirty="0">
                <a:effectLst/>
                <a:ea typeface="Calibri" panose="020F0502020204030204" pitchFamily="34" charset="0"/>
              </a:rPr>
              <a:t>Support Group Ground Rules </a:t>
            </a:r>
            <a:endParaRPr lang="en-GB" sz="2800" dirty="0"/>
          </a:p>
        </p:txBody>
      </p:sp>
      <p:sp>
        <p:nvSpPr>
          <p:cNvPr id="3" name="Content Placeholder 2">
            <a:extLst>
              <a:ext uri="{FF2B5EF4-FFF2-40B4-BE49-F238E27FC236}">
                <a16:creationId xmlns:a16="http://schemas.microsoft.com/office/drawing/2014/main" id="{521F4B1D-7F8A-A8C4-3E96-A815F1FF9BE0}"/>
              </a:ext>
            </a:extLst>
          </p:cNvPr>
          <p:cNvSpPr>
            <a:spLocks noGrp="1"/>
          </p:cNvSpPr>
          <p:nvPr>
            <p:ph idx="1"/>
          </p:nvPr>
        </p:nvSpPr>
        <p:spPr>
          <a:xfrm>
            <a:off x="2133600" y="1825625"/>
            <a:ext cx="9879106" cy="4667250"/>
          </a:xfrm>
        </p:spPr>
        <p:txBody>
          <a:bodyPr>
            <a:normAutofit/>
          </a:bodyPr>
          <a:lstStyle/>
          <a:p>
            <a:pPr marL="342900" lvl="0" indent="-342900">
              <a:buFont typeface="Calibri" panose="020F0502020204030204" pitchFamily="34" charset="0"/>
              <a:buChar char="-"/>
            </a:pPr>
            <a:endParaRPr lang="en-GB" sz="1900" dirty="0">
              <a:solidFill>
                <a:srgbClr val="0070C0"/>
              </a:solidFill>
              <a:effectLst/>
              <a:latin typeface="Calibri" panose="020F0502020204030204" pitchFamily="34" charset="0"/>
              <a:ea typeface="Times New Roman" panose="02020603050405020304" pitchFamily="18" charset="0"/>
            </a:endParaRPr>
          </a:p>
          <a:p>
            <a:pPr marL="0" lvl="0" indent="0">
              <a:buNone/>
            </a:pPr>
            <a:r>
              <a:rPr lang="en-GB" sz="3300" dirty="0">
                <a:solidFill>
                  <a:srgbClr val="0070C0"/>
                </a:solidFill>
                <a:effectLst/>
                <a:ea typeface="Times New Roman" panose="02020603050405020304" pitchFamily="18" charset="0"/>
              </a:rPr>
              <a:t>Positive Intentions Space </a:t>
            </a:r>
          </a:p>
          <a:p>
            <a:pPr marL="342900" lvl="0" indent="-342900">
              <a:buFont typeface="Calibri" panose="020F0502020204030204" pitchFamily="34" charset="0"/>
              <a:buChar char="-"/>
            </a:pPr>
            <a:endParaRPr lang="en-GB" sz="1900" dirty="0">
              <a:solidFill>
                <a:srgbClr val="0070C0"/>
              </a:solidFill>
              <a:ea typeface="Times New Roman" panose="02020603050405020304" pitchFamily="18" charset="0"/>
            </a:endParaRPr>
          </a:p>
          <a:p>
            <a:pPr>
              <a:lnSpc>
                <a:spcPct val="150000"/>
              </a:lnSpc>
            </a:pPr>
            <a:r>
              <a:rPr lang="en-GB" sz="1900" dirty="0">
                <a:solidFill>
                  <a:srgbClr val="151C90"/>
                </a:solidFill>
                <a:effectLst/>
                <a:ea typeface="Times New Roman" panose="02020603050405020304" pitchFamily="18" charset="0"/>
              </a:rPr>
              <a:t>Camera’s on to introduce yourself (unless unable to do so)</a:t>
            </a:r>
          </a:p>
          <a:p>
            <a:pPr>
              <a:lnSpc>
                <a:spcPct val="150000"/>
              </a:lnSpc>
            </a:pPr>
            <a:r>
              <a:rPr lang="en-GB" sz="1900" dirty="0">
                <a:solidFill>
                  <a:srgbClr val="7030A0"/>
                </a:solidFill>
                <a:effectLst/>
                <a:ea typeface="Times New Roman" panose="02020603050405020304" pitchFamily="18" charset="0"/>
              </a:rPr>
              <a:t>Everyone who attends to contributes to the discussion.</a:t>
            </a:r>
            <a:endParaRPr lang="en-GB" sz="1900" dirty="0">
              <a:solidFill>
                <a:srgbClr val="7030A0"/>
              </a:solidFill>
              <a:ea typeface="Times New Roman" panose="02020603050405020304" pitchFamily="18" charset="0"/>
            </a:endParaRPr>
          </a:p>
          <a:p>
            <a:pPr>
              <a:lnSpc>
                <a:spcPct val="150000"/>
              </a:lnSpc>
            </a:pPr>
            <a:r>
              <a:rPr lang="en-GB" sz="1900" kern="100" dirty="0">
                <a:solidFill>
                  <a:srgbClr val="151C90"/>
                </a:solidFill>
                <a:effectLst/>
                <a:ea typeface="Calibri" panose="020F0502020204030204" pitchFamily="34" charset="0"/>
              </a:rPr>
              <a:t>Respect views shared- everyone is at a different stage in their learning journey. </a:t>
            </a:r>
          </a:p>
          <a:p>
            <a:pPr>
              <a:lnSpc>
                <a:spcPct val="150000"/>
              </a:lnSpc>
            </a:pPr>
            <a:r>
              <a:rPr lang="en-GB" sz="1900" kern="100" dirty="0">
                <a:solidFill>
                  <a:srgbClr val="7030A0"/>
                </a:solidFill>
                <a:effectLst/>
                <a:ea typeface="Calibri" panose="020F0502020204030204" pitchFamily="34" charset="0"/>
              </a:rPr>
              <a:t>Confidentiality- what is shared in the room stays in the room.  </a:t>
            </a:r>
          </a:p>
          <a:p>
            <a:pPr>
              <a:lnSpc>
                <a:spcPct val="150000"/>
              </a:lnSpc>
            </a:pPr>
            <a:r>
              <a:rPr lang="en-GB" sz="1900" kern="100" dirty="0">
                <a:solidFill>
                  <a:srgbClr val="151C90"/>
                </a:solidFill>
                <a:effectLst/>
                <a:ea typeface="Calibri" panose="020F0502020204030204" pitchFamily="34" charset="0"/>
              </a:rPr>
              <a:t>Please give us feedback on what worked well &amp; what we could change or improve. </a:t>
            </a:r>
          </a:p>
          <a:p>
            <a:pPr marL="342900" lvl="0" indent="-342900">
              <a:buFont typeface="Calibri" panose="020F0502020204030204" pitchFamily="34" charset="0"/>
              <a:buChar char="-"/>
            </a:pPr>
            <a:endParaRPr lang="en-GB" sz="1800" dirty="0">
              <a:effectLst/>
              <a:latin typeface="Calibri" panose="020F0502020204030204" pitchFamily="34" charset="0"/>
              <a:ea typeface="Times New Roman" panose="02020603050405020304" pitchFamily="18" charset="0"/>
            </a:endParaRPr>
          </a:p>
          <a:p>
            <a:endParaRPr lang="en-GB" dirty="0"/>
          </a:p>
        </p:txBody>
      </p:sp>
    </p:spTree>
    <p:extLst>
      <p:ext uri="{BB962C8B-B14F-4D97-AF65-F5344CB8AC3E}">
        <p14:creationId xmlns:p14="http://schemas.microsoft.com/office/powerpoint/2010/main" val="4258172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EF8F7-D2A0-7E6F-9191-2CEA39428202}"/>
              </a:ext>
            </a:extLst>
          </p:cNvPr>
          <p:cNvSpPr>
            <a:spLocks noGrp="1"/>
          </p:cNvSpPr>
          <p:nvPr>
            <p:ph type="title"/>
          </p:nvPr>
        </p:nvSpPr>
        <p:spPr>
          <a:xfrm>
            <a:off x="1952368" y="352765"/>
            <a:ext cx="10151075" cy="808767"/>
          </a:xfrm>
        </p:spPr>
        <p:txBody>
          <a:bodyPr>
            <a:normAutofit fontScale="90000"/>
          </a:bodyPr>
          <a:lstStyle/>
          <a:p>
            <a:pPr algn="ctr"/>
            <a:r>
              <a:rPr lang="en-GB" sz="2800" dirty="0">
                <a:solidFill>
                  <a:srgbClr val="7030A0"/>
                </a:solidFill>
                <a:ea typeface="Calibri" panose="020F0502020204030204" pitchFamily="34" charset="0"/>
              </a:rPr>
              <a:t>Social Work in Voluntary, Community &amp; Social Enterprise settings</a:t>
            </a:r>
            <a:br>
              <a:rPr lang="en-GB" sz="2800" dirty="0">
                <a:solidFill>
                  <a:srgbClr val="7030A0"/>
                </a:solidFill>
                <a:ea typeface="Calibri" panose="020F0502020204030204" pitchFamily="34" charset="0"/>
              </a:rPr>
            </a:br>
            <a:r>
              <a:rPr lang="en-GB" sz="2800" dirty="0">
                <a:ea typeface="Calibri" panose="020F0502020204030204" pitchFamily="34" charset="0"/>
              </a:rPr>
              <a:t> </a:t>
            </a:r>
            <a:r>
              <a:rPr lang="en-GB" sz="3600" dirty="0">
                <a:effectLst/>
                <a:ea typeface="Calibri" panose="020F0502020204030204" pitchFamily="34" charset="0"/>
              </a:rPr>
              <a:t>Support Group Structure</a:t>
            </a:r>
            <a:endParaRPr lang="en-GB" sz="2800" dirty="0"/>
          </a:p>
        </p:txBody>
      </p:sp>
      <p:sp>
        <p:nvSpPr>
          <p:cNvPr id="3" name="Content Placeholder 2">
            <a:extLst>
              <a:ext uri="{FF2B5EF4-FFF2-40B4-BE49-F238E27FC236}">
                <a16:creationId xmlns:a16="http://schemas.microsoft.com/office/drawing/2014/main" id="{961498E5-D771-02FD-B9AC-C442CBEE8719}"/>
              </a:ext>
            </a:extLst>
          </p:cNvPr>
          <p:cNvSpPr>
            <a:spLocks noGrp="1"/>
          </p:cNvSpPr>
          <p:nvPr>
            <p:ph idx="1"/>
          </p:nvPr>
        </p:nvSpPr>
        <p:spPr>
          <a:xfrm>
            <a:off x="1861631" y="1278923"/>
            <a:ext cx="10151075" cy="5078627"/>
          </a:xfrm>
        </p:spPr>
        <p:txBody>
          <a:bodyPr>
            <a:normAutofit/>
          </a:bodyPr>
          <a:lstStyle/>
          <a:p>
            <a:pPr marL="342900" lvl="0" indent="-342900">
              <a:buFont typeface="Calibri" panose="020F0502020204030204" pitchFamily="34" charset="0"/>
              <a:buChar char="-"/>
            </a:pPr>
            <a:endParaRPr lang="en-GB" sz="1900" dirty="0">
              <a:solidFill>
                <a:srgbClr val="0070C0"/>
              </a:solidFill>
              <a:effectLst/>
              <a:latin typeface="Calibri" panose="020F0502020204030204" pitchFamily="34" charset="0"/>
              <a:ea typeface="Times New Roman" panose="02020603050405020304" pitchFamily="18" charset="0"/>
            </a:endParaRPr>
          </a:p>
          <a:p>
            <a:pPr marL="0" lvl="0" indent="0">
              <a:buNone/>
            </a:pPr>
            <a:r>
              <a:rPr lang="en-GB" sz="3300" dirty="0">
                <a:solidFill>
                  <a:srgbClr val="0070C0"/>
                </a:solidFill>
                <a:effectLst/>
                <a:ea typeface="Times New Roman" panose="02020603050405020304" pitchFamily="18" charset="0"/>
              </a:rPr>
              <a:t>Reflective peer to peer discussions</a:t>
            </a:r>
          </a:p>
          <a:p>
            <a:pPr>
              <a:lnSpc>
                <a:spcPct val="150000"/>
              </a:lnSpc>
            </a:pPr>
            <a:r>
              <a:rPr lang="en-GB" sz="1900" dirty="0">
                <a:solidFill>
                  <a:srgbClr val="151C90"/>
                </a:solidFill>
                <a:effectLst/>
                <a:ea typeface="Times New Roman" panose="02020603050405020304" pitchFamily="18" charset="0"/>
              </a:rPr>
              <a:t>Who would like to share?</a:t>
            </a:r>
          </a:p>
          <a:p>
            <a:pPr>
              <a:lnSpc>
                <a:spcPct val="150000"/>
              </a:lnSpc>
            </a:pPr>
            <a:r>
              <a:rPr lang="en-GB" sz="1900" dirty="0">
                <a:solidFill>
                  <a:srgbClr val="7030A0"/>
                </a:solidFill>
                <a:effectLst/>
                <a:ea typeface="Times New Roman" panose="02020603050405020304" pitchFamily="18" charset="0"/>
              </a:rPr>
              <a:t>Lay out issue to group (5 mins).</a:t>
            </a:r>
            <a:endParaRPr lang="en-GB" sz="1900" dirty="0">
              <a:solidFill>
                <a:srgbClr val="7030A0"/>
              </a:solidFill>
              <a:ea typeface="Times New Roman" panose="02020603050405020304" pitchFamily="18" charset="0"/>
            </a:endParaRPr>
          </a:p>
          <a:p>
            <a:pPr marL="228600" lvl="1">
              <a:lnSpc>
                <a:spcPct val="150000"/>
              </a:lnSpc>
              <a:spcBef>
                <a:spcPts val="1000"/>
              </a:spcBef>
            </a:pPr>
            <a:r>
              <a:rPr lang="en-GB" sz="1900" b="1" dirty="0">
                <a:solidFill>
                  <a:srgbClr val="151C90"/>
                </a:solidFill>
                <a:latin typeface="Arial" panose="020B0604020202020204" pitchFamily="34" charset="0"/>
                <a:cs typeface="Arial" panose="020B0604020202020204" pitchFamily="34" charset="0"/>
              </a:rPr>
              <a:t>Group ask clarifying questions that help explore the issue</a:t>
            </a:r>
          </a:p>
          <a:p>
            <a:pPr marL="228600" lvl="1">
              <a:lnSpc>
                <a:spcPct val="150000"/>
              </a:lnSpc>
              <a:spcBef>
                <a:spcPts val="1000"/>
              </a:spcBef>
            </a:pPr>
            <a:r>
              <a:rPr lang="en-GB" sz="1900" b="1" dirty="0">
                <a:solidFill>
                  <a:srgbClr val="7030A0"/>
                </a:solidFill>
                <a:latin typeface="Arial" panose="020B0604020202020204" pitchFamily="34" charset="0"/>
                <a:cs typeface="Arial" panose="020B0604020202020204" pitchFamily="34" charset="0"/>
              </a:rPr>
              <a:t>Group discuss and reflect on what they have heard</a:t>
            </a:r>
          </a:p>
          <a:p>
            <a:pPr marL="228600" lvl="1">
              <a:lnSpc>
                <a:spcPct val="150000"/>
              </a:lnSpc>
              <a:spcBef>
                <a:spcPts val="1000"/>
              </a:spcBef>
            </a:pPr>
            <a:r>
              <a:rPr lang="en-GB" sz="1900" b="1" dirty="0">
                <a:solidFill>
                  <a:srgbClr val="151C90"/>
                </a:solidFill>
                <a:latin typeface="Arial" panose="020B0604020202020204" pitchFamily="34" charset="0"/>
                <a:cs typeface="Arial" panose="020B0604020202020204" pitchFamily="34" charset="0"/>
              </a:rPr>
              <a:t>Person articulates their reflection &amp; learning from listening to the group discussion</a:t>
            </a:r>
          </a:p>
          <a:p>
            <a:pPr>
              <a:lnSpc>
                <a:spcPct val="150000"/>
              </a:lnSpc>
            </a:pPr>
            <a:r>
              <a:rPr lang="en-GB" sz="1900" dirty="0">
                <a:solidFill>
                  <a:srgbClr val="7030A0"/>
                </a:solidFill>
              </a:rPr>
              <a:t>Members can add any specific recommendations, particularly regarding unsafe practice or risk </a:t>
            </a:r>
          </a:p>
        </p:txBody>
      </p:sp>
      <p:sp>
        <p:nvSpPr>
          <p:cNvPr id="4" name="TextBox 3">
            <a:extLst>
              <a:ext uri="{FF2B5EF4-FFF2-40B4-BE49-F238E27FC236}">
                <a16:creationId xmlns:a16="http://schemas.microsoft.com/office/drawing/2014/main" id="{7728B0D5-C80D-8571-C104-386881D58564}"/>
              </a:ext>
            </a:extLst>
          </p:cNvPr>
          <p:cNvSpPr txBox="1"/>
          <p:nvPr/>
        </p:nvSpPr>
        <p:spPr>
          <a:xfrm>
            <a:off x="2133600" y="6474941"/>
            <a:ext cx="6429632" cy="461665"/>
          </a:xfrm>
          <a:prstGeom prst="rect">
            <a:avLst/>
          </a:prstGeom>
          <a:noFill/>
        </p:spPr>
        <p:txBody>
          <a:bodyPr wrap="square" rtlCol="0">
            <a:spAutoFit/>
          </a:bodyPr>
          <a:lstStyle/>
          <a:p>
            <a:r>
              <a:rPr lang="en-GB" sz="1200" u="sng" dirty="0">
                <a:hlinkClick r:id="rId3"/>
              </a:rPr>
              <a:t>The reflective case discussion model of group supervision</a:t>
            </a:r>
            <a:r>
              <a:rPr lang="en-GB" sz="1200" dirty="0"/>
              <a:t> </a:t>
            </a:r>
            <a:r>
              <a:rPr lang="en-GB" sz="1200" dirty="0" err="1"/>
              <a:t>RiP</a:t>
            </a:r>
            <a:r>
              <a:rPr lang="en-GB" sz="1200" dirty="0"/>
              <a:t> 2020</a:t>
            </a:r>
          </a:p>
          <a:p>
            <a:endParaRPr lang="en-GB" sz="1200" dirty="0"/>
          </a:p>
        </p:txBody>
      </p:sp>
    </p:spTree>
    <p:extLst>
      <p:ext uri="{BB962C8B-B14F-4D97-AF65-F5344CB8AC3E}">
        <p14:creationId xmlns:p14="http://schemas.microsoft.com/office/powerpoint/2010/main" val="4148203945"/>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10bb87f3-c026-4d25-a11a-f4947ec8869c">
      <Terms xmlns="http://schemas.microsoft.com/office/infopath/2007/PartnerControls"/>
    </lcf76f155ced4ddcb4097134ff3c332f>
    <TaxCatchAll xmlns="349ed5c0-7d9d-4b34-9bbd-e070669ee0de"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E99FE18C0A8D74789CF79CD2B1F6D45" ma:contentTypeVersion="16" ma:contentTypeDescription="Create a new document." ma:contentTypeScope="" ma:versionID="f06b57c982c12e2cee488e706a99979d">
  <xsd:schema xmlns:xsd="http://www.w3.org/2001/XMLSchema" xmlns:xs="http://www.w3.org/2001/XMLSchema" xmlns:p="http://schemas.microsoft.com/office/2006/metadata/properties" xmlns:ns2="10bb87f3-c026-4d25-a11a-f4947ec8869c" xmlns:ns3="349ed5c0-7d9d-4b34-9bbd-e070669ee0de" targetNamespace="http://schemas.microsoft.com/office/2006/metadata/properties" ma:root="true" ma:fieldsID="b2c649f62464be328baf2a1245391160" ns2:_="" ns3:_="">
    <xsd:import namespace="10bb87f3-c026-4d25-a11a-f4947ec8869c"/>
    <xsd:import namespace="349ed5c0-7d9d-4b34-9bbd-e070669ee0d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bb87f3-c026-4d25-a11a-f4947ec8869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c9f6f2c7-f84b-42a6-be1a-684c88b8a21a"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dexed="true" ma:internalName="MediaServiceLocation"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BillingMetadata" ma:index="2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49ed5c0-7d9d-4b34-9bbd-e070669ee0de"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36f1e540-8c1b-4d36-9536-5f0773e9ab73}" ma:internalName="TaxCatchAll" ma:showField="CatchAllData" ma:web="349ed5c0-7d9d-4b34-9bbd-e070669ee0de">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39830C9-607F-492F-B2F3-F7D2CDF34572}">
  <ds:schemaRefs>
    <ds:schemaRef ds:uri="http://schemas.microsoft.com/office/2006/metadata/properties"/>
    <ds:schemaRef ds:uri="http://schemas.microsoft.com/office/infopath/2007/PartnerControls"/>
    <ds:schemaRef ds:uri="10bb87f3-c026-4d25-a11a-f4947ec8869c"/>
    <ds:schemaRef ds:uri="349ed5c0-7d9d-4b34-9bbd-e070669ee0de"/>
  </ds:schemaRefs>
</ds:datastoreItem>
</file>

<file path=customXml/itemProps2.xml><?xml version="1.0" encoding="utf-8"?>
<ds:datastoreItem xmlns:ds="http://schemas.openxmlformats.org/officeDocument/2006/customXml" ds:itemID="{E01CA835-7ACA-46D1-8F06-2E824D2913B7}">
  <ds:schemaRefs>
    <ds:schemaRef ds:uri="http://schemas.microsoft.com/sharepoint/v3/contenttype/forms"/>
  </ds:schemaRefs>
</ds:datastoreItem>
</file>

<file path=customXml/itemProps3.xml><?xml version="1.0" encoding="utf-8"?>
<ds:datastoreItem xmlns:ds="http://schemas.openxmlformats.org/officeDocument/2006/customXml" ds:itemID="{EB880F7E-E868-4BA4-AF28-0FBB28C3C5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0bb87f3-c026-4d25-a11a-f4947ec8869c"/>
    <ds:schemaRef ds:uri="349ed5c0-7d9d-4b34-9bbd-e070669ee0d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42</TotalTime>
  <Words>392</Words>
  <Application>Microsoft Office PowerPoint</Application>
  <PresentationFormat>Widescreen</PresentationFormat>
  <Paragraphs>43</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Times New Roman</vt:lpstr>
      <vt:lpstr>Wingdings</vt:lpstr>
      <vt:lpstr>1_Office Theme</vt:lpstr>
      <vt:lpstr>Social Work in Voluntary, Community &amp; Social Enterprise settings  Support Group Ground Rules </vt:lpstr>
      <vt:lpstr>Social Work in Voluntary, Community &amp; Social Enterprise settings  Support Group Structure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Introductions and Ground Rules </dc:title>
  <dc:creator>Liz Howard</dc:creator>
  <cp:lastModifiedBy>Andrew Reece</cp:lastModifiedBy>
  <cp:revision>2</cp:revision>
  <dcterms:created xsi:type="dcterms:W3CDTF">2023-12-01T09:24:16Z</dcterms:created>
  <dcterms:modified xsi:type="dcterms:W3CDTF">2025-06-05T11:05:40Z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0x010100EE99FE18C0A8D74789CF79CD2B1F6D45</vt:lpwstr>
  </property>
  <property fmtid="{D5CDD505-2E9C-101B-9397-08002B2CF9AE}" pid="3" name="MediaServiceImageTags">
    <vt:lpwstr/>
  </property>
</Properties>
</file>